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2C3420C-2167-424C-AD84-5E753B3B817B}"/>
    <pc:docChg chg="custSel modSld">
      <pc:chgData name="Narelle Wheaton" userId="6e1b2b30-480e-4f91-806b-6735d5b9e446" providerId="ADAL" clId="{02C3420C-2167-424C-AD84-5E753B3B817B}" dt="2023-08-02T06:00:57.192" v="18" actId="1076"/>
      <pc:docMkLst>
        <pc:docMk/>
      </pc:docMkLst>
      <pc:sldChg chg="modSp mod">
        <pc:chgData name="Narelle Wheaton" userId="6e1b2b30-480e-4f91-806b-6735d5b9e446" providerId="ADAL" clId="{02C3420C-2167-424C-AD84-5E753B3B817B}" dt="2023-08-02T06:00:51.383" v="17" actId="27636"/>
        <pc:sldMkLst>
          <pc:docMk/>
          <pc:sldMk cId="3333001581" sldId="256"/>
        </pc:sldMkLst>
        <pc:spChg chg="mod">
          <ac:chgData name="Narelle Wheaton" userId="6e1b2b30-480e-4f91-806b-6735d5b9e446" providerId="ADAL" clId="{02C3420C-2167-424C-AD84-5E753B3B817B}" dt="2023-08-02T06:00:51.383" v="17" actId="27636"/>
          <ac:spMkLst>
            <pc:docMk/>
            <pc:sldMk cId="3333001581" sldId="256"/>
            <ac:spMk id="3" creationId="{D8D31740-8A92-4440-99B8-1CD8CCF39097}"/>
          </ac:spMkLst>
        </pc:spChg>
      </pc:sldChg>
      <pc:sldChg chg="modSp mod">
        <pc:chgData name="Narelle Wheaton" userId="6e1b2b30-480e-4f91-806b-6735d5b9e446" providerId="ADAL" clId="{02C3420C-2167-424C-AD84-5E753B3B817B}" dt="2023-08-02T06:00:57.192" v="18" actId="1076"/>
        <pc:sldMkLst>
          <pc:docMk/>
          <pc:sldMk cId="1222404886" sldId="257"/>
        </pc:sldMkLst>
        <pc:spChg chg="mod">
          <ac:chgData name="Narelle Wheaton" userId="6e1b2b30-480e-4f91-806b-6735d5b9e446" providerId="ADAL" clId="{02C3420C-2167-424C-AD84-5E753B3B817B}" dt="2023-08-02T06:00:57.192" v="18" actId="1076"/>
          <ac:spMkLst>
            <pc:docMk/>
            <pc:sldMk cId="1222404886" sldId="257"/>
            <ac:spMk id="3" creationId="{D8D31740-8A92-4440-99B8-1CD8CCF390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F1BFA-8C5F-4CD4-8296-FDAE8E480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E1E038-6B23-4FDE-8ADC-80F485CA3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44430-FD0C-4805-B58B-770A9AF2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2F7A2-9232-4161-84FC-8410EDBF8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31ABA-6F65-4B62-B2EC-1A8A9C7D8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302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BCC7A-5CE4-4787-8B22-1F156039C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734DC2-92DC-4AF9-BA9B-2840F3ADE0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05A75-9CD3-4665-A1E2-6AD33A0DB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79145-3075-4DC0-9B46-FD5DD6A4A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F6C12-4CAA-484A-A59A-FAE2A4B88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8387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EA39FA-CC88-42ED-8BBF-5A78E70866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199BFF-697A-4AF0-8F46-3DDC5D4C4D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817D2-A302-4120-AEA8-3E729F7D1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31957-0D77-495E-B7C3-64DBFE930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2C972-A925-424E-B3FF-DF1DA4440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799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A3769-8A03-49B1-9213-F00639E4E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0222A-10A6-45BE-9365-3521E80BF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40DD1-0017-4076-B714-E342D143D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E11D6-6980-40D9-A999-13F984189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45DA9-1682-483D-97A9-4EDAF2183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862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9E735-81D8-470B-B6BA-FF0CC5FE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CB8B47-EEC2-4E0F-84B2-250237004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3D72E-36E9-4C3A-AAEA-7796BA9E2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60FB0-0658-4EF1-A3B5-5B538FDCF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0AEA-9428-4059-A5E2-ADB248A81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671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79015-66B6-4E06-9D39-31AB5A30D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39CDC-EAE3-4CD8-BC9C-FF7097BE12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8054D0-CBDD-49E7-9058-AA4B5A4ADA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55EA9-87A1-470A-816F-DB17B2D8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E32C45-C0C8-41C7-9959-8475F9347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CEBE36-6C02-41F0-BBED-A4BC771FF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536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05088-9201-418B-983E-75E3CDFB7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65A60-C1AE-41FF-98F3-747EB764B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1BE93D-73D5-4C4C-8FF9-78D947CBE9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397309-E108-4BBA-9D80-9FC04D5BD0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86F356-1C3F-451A-A680-0B32438379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FC760A-946B-403A-A9A8-EBEAF2FA2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57835C-0CD5-4F3B-B9E0-D3472C7DB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6A0770-9490-4DD4-8216-57D689CE6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341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7B2BD-4665-4089-84AD-83593A2B1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2142E-72F6-4726-9805-38B6D0B7B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AF97B-15BF-4F96-A25C-B1B664BA6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AF7F3-7555-41A6-9506-8ECD9E9D4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58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FC1479-87B1-457A-80BB-4E74F3582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297C06-4F0A-40F3-8401-2683C57F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C9686D-3D40-4EBD-A506-66430D600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813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418F9-6AFF-4C1A-B63D-C3293016A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0104A-90CC-413A-86F0-0FA8B77B8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5A8D08-6159-4B64-9D9D-BAF5317104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7773F-4A7B-436B-A2CD-08ED8C07B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6DB206-69F1-4568-A05B-B5E735AE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47973E-0BE7-475F-8CE6-53E891C57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8044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5030B-7DAD-42D0-99D1-2D624510B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EE9E80-00EA-4DB1-9096-608F1F8F01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6F9F9D-DA7D-49C2-AD1E-5C8ED9A241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D38D44-0161-48FE-B1A2-2A4782380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B403AF-885C-41F2-A695-395FEBDFC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6FC602-7479-468A-BAF0-A28919BA8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6054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25AEF5-5512-46A4-88DC-D0517132F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9287B3-84C8-4A93-A0CE-C99157E78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EB211-E294-42AB-9A3B-00E69E4DCA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8D802-9561-4B57-9990-8CAAD12F096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5FAFB5-6B23-43B6-BD15-272D173BD6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FE158-3DC2-4609-807F-F2D74C4519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715BA-3685-4B9B-A1F4-E51A67BB9D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770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D31740-8A92-4440-99B8-1CD8CCF39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8437"/>
            <a:ext cx="9144000" cy="292261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as we take our chosen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commerce industry or 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state or science we would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serve with singleness of heart</a:t>
            </a:r>
          </a:p>
        </p:txBody>
      </p:sp>
    </p:spTree>
    <p:extLst>
      <p:ext uri="{BB962C8B-B14F-4D97-AF65-F5344CB8AC3E}">
        <p14:creationId xmlns:p14="http://schemas.microsoft.com/office/powerpoint/2010/main" val="3333001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D31740-8A92-4440-99B8-1CD8CCF39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7864"/>
            <a:ext cx="9144000" cy="292227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Thou Lord a craftsman's tools hast plied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craftsman's excellence hast shown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honest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sanctified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making human toil Thine own</a:t>
            </a:r>
          </a:p>
        </p:txBody>
      </p:sp>
    </p:spTree>
    <p:extLst>
      <p:ext uri="{BB962C8B-B14F-4D97-AF65-F5344CB8AC3E}">
        <p14:creationId xmlns:p14="http://schemas.microsoft.com/office/powerpoint/2010/main" val="122240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D31740-8A92-4440-99B8-1CD8CCF39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8107"/>
            <a:ext cx="9144000" cy="287872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works or office field or mart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our appointments Lord may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that with mind and hand and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as we would for Thee</a:t>
            </a:r>
          </a:p>
        </p:txBody>
      </p:sp>
    </p:spTree>
    <p:extLst>
      <p:ext uri="{BB962C8B-B14F-4D97-AF65-F5344CB8AC3E}">
        <p14:creationId xmlns:p14="http://schemas.microsoft.com/office/powerpoint/2010/main" val="167895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8D31740-8A92-4440-99B8-1CD8CCF39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2645"/>
            <a:ext cx="9144000" cy="28090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 shall our light be shed abroad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we as Christians truly named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strive to be approved of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workmen not to be ashamed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281416-4937-4956-B13A-E0F8C05588A4}"/>
              </a:ext>
            </a:extLst>
          </p:cNvPr>
          <p:cNvSpPr txBox="1"/>
          <p:nvPr/>
        </p:nvSpPr>
        <p:spPr>
          <a:xfrm>
            <a:off x="261257" y="5724771"/>
            <a:ext cx="483325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3915950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William J. Brand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732586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169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2022-06-21T04:10:28Z</dcterms:created>
  <dcterms:modified xsi:type="dcterms:W3CDTF">2023-08-02T06:00:57Z</dcterms:modified>
</cp:coreProperties>
</file>